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693400" cy="15122525"/>
  <p:notesSz cx="10239375" cy="14670088"/>
  <p:defaultTextStyle>
    <a:defPPr>
      <a:defRPr lang="ja-JP"/>
    </a:defPPr>
    <a:lvl1pPr marL="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kumimoji="1"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56" autoAdjust="0"/>
  </p:normalViewPr>
  <p:slideViewPr>
    <p:cSldViewPr>
      <p:cViewPr>
        <p:scale>
          <a:sx n="60" d="100"/>
          <a:sy n="60" d="100"/>
        </p:scale>
        <p:origin x="1392" y="-1302"/>
      </p:cViewPr>
      <p:guideLst>
        <p:guide orient="horz" pos="476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4437063" cy="733505"/>
          </a:xfrm>
          <a:prstGeom prst="rect">
            <a:avLst/>
          </a:prstGeom>
        </p:spPr>
        <p:txBody>
          <a:bodyPr vert="horz" lIns="142259" tIns="71130" rIns="142259" bIns="71130" rtlCol="0"/>
          <a:lstStyle>
            <a:lvl1pPr algn="l">
              <a:defRPr sz="19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9944" y="4"/>
            <a:ext cx="4437063" cy="733505"/>
          </a:xfrm>
          <a:prstGeom prst="rect">
            <a:avLst/>
          </a:prstGeom>
        </p:spPr>
        <p:txBody>
          <a:bodyPr vert="horz" lIns="142259" tIns="71130" rIns="142259" bIns="71130" rtlCol="0"/>
          <a:lstStyle>
            <a:lvl1pPr algn="r">
              <a:defRPr sz="1900"/>
            </a:lvl1pPr>
          </a:lstStyle>
          <a:p>
            <a:fld id="{73E12CA1-2437-4FBE-AE34-40951EE76430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175000" y="1100138"/>
            <a:ext cx="3889375" cy="5500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2259" tIns="71130" rIns="142259" bIns="711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938" y="6968292"/>
            <a:ext cx="8191500" cy="6601540"/>
          </a:xfrm>
          <a:prstGeom prst="rect">
            <a:avLst/>
          </a:prstGeom>
        </p:spPr>
        <p:txBody>
          <a:bodyPr vert="horz" lIns="142259" tIns="71130" rIns="142259" bIns="711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13934041"/>
            <a:ext cx="4437063" cy="733505"/>
          </a:xfrm>
          <a:prstGeom prst="rect">
            <a:avLst/>
          </a:prstGeom>
        </p:spPr>
        <p:txBody>
          <a:bodyPr vert="horz" lIns="142259" tIns="71130" rIns="142259" bIns="71130" rtlCol="0" anchor="b"/>
          <a:lstStyle>
            <a:lvl1pPr algn="l">
              <a:defRPr sz="1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9944" y="13934041"/>
            <a:ext cx="4437063" cy="733505"/>
          </a:xfrm>
          <a:prstGeom prst="rect">
            <a:avLst/>
          </a:prstGeom>
        </p:spPr>
        <p:txBody>
          <a:bodyPr vert="horz" lIns="142259" tIns="71130" rIns="142259" bIns="71130" rtlCol="0" anchor="b"/>
          <a:lstStyle>
            <a:lvl1pPr algn="r">
              <a:defRPr sz="1900"/>
            </a:lvl1pPr>
          </a:lstStyle>
          <a:p>
            <a:fld id="{26A86839-40F5-42E7-AE13-2BE0980B7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83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86839-40F5-42E7-AE13-2BE0980B711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47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4697786"/>
            <a:ext cx="9089390" cy="3241541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8569431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52715" y="605604"/>
            <a:ext cx="2406015" cy="12903154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4670" y="605604"/>
            <a:ext cx="7039822" cy="12903154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9717624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705" y="6409573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8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4670" y="3528591"/>
            <a:ext cx="4722918" cy="9980167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35812" y="3528591"/>
            <a:ext cx="4722918" cy="9980167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0" y="3385067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670" y="4795801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32099" y="3385067"/>
            <a:ext cx="4726631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32099" y="4795801"/>
            <a:ext cx="4726631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602100"/>
            <a:ext cx="3518055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80822" y="602102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671" y="3164530"/>
            <a:ext cx="3518055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10585767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5981" y="1351226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5981" y="11835477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534670" y="605602"/>
            <a:ext cx="9624060" cy="2520421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670" y="3528591"/>
            <a:ext cx="9624060" cy="9980167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10" rtl="0" eaLnBrk="1" latinLnBrk="0" hangingPunct="1">
        <a:spcBef>
          <a:spcPct val="0"/>
        </a:spcBef>
        <a:buNone/>
        <a:defRPr kumimoji="1"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itchFamily="34" charset="0"/>
        <a:buChar char="•"/>
        <a:defRPr kumimoji="1"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itchFamily="34" charset="0"/>
        <a:buChar char="–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itchFamily="34" charset="0"/>
        <a:buChar char="»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emf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77" r="11787"/>
          <a:stretch/>
        </p:blipFill>
        <p:spPr>
          <a:xfrm>
            <a:off x="1" y="-20099"/>
            <a:ext cx="10747300" cy="11929772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 rot="20985676">
            <a:off x="-971518" y="-531339"/>
            <a:ext cx="12846050" cy="216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0594">
            <a:off x="-60263" y="8758890"/>
            <a:ext cx="1421299" cy="126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テキスト ボックス 65"/>
          <p:cNvSpPr txBox="1"/>
          <p:nvPr/>
        </p:nvSpPr>
        <p:spPr>
          <a:xfrm>
            <a:off x="522164" y="140663"/>
            <a:ext cx="1069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7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幼保連携型認定こども園 神村学園附属幼稚園　子育て支援事業</a:t>
            </a: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685" y="9217453"/>
            <a:ext cx="1541070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77741" y="9183456"/>
            <a:ext cx="9391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神村幼稚園で</a:t>
            </a:r>
            <a:r>
              <a:rPr lang="ja-JP" altLang="en-US" sz="4000" dirty="0"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先生</a:t>
            </a:r>
            <a:r>
              <a:rPr kumimoji="1" lang="ja-JP" altLang="en-US" sz="4000" dirty="0"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といっしょに遊ぼう！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13" y="11305678"/>
            <a:ext cx="524986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3"/>
          <a:stretch/>
        </p:blipFill>
        <p:spPr bwMode="auto">
          <a:xfrm>
            <a:off x="6354812" y="10441582"/>
            <a:ext cx="4338588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9"/>
          <a:stretch/>
        </p:blipFill>
        <p:spPr bwMode="auto">
          <a:xfrm>
            <a:off x="-269924" y="10801622"/>
            <a:ext cx="401618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04" y="11737726"/>
            <a:ext cx="3786187" cy="363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4" r="13020" b="53153"/>
          <a:stretch/>
        </p:blipFill>
        <p:spPr bwMode="auto">
          <a:xfrm>
            <a:off x="-315341" y="11737726"/>
            <a:ext cx="11062642" cy="363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16" y="10081542"/>
            <a:ext cx="665552" cy="59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EC99C9A-C668-8C8A-DBE5-371323E1B743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70000"/>
          </a:blip>
          <a:stretch>
            <a:fillRect/>
          </a:stretch>
        </p:blipFill>
        <p:spPr>
          <a:xfrm>
            <a:off x="-344338" y="13177886"/>
            <a:ext cx="11163646" cy="138443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1" y="6245525"/>
            <a:ext cx="3902715" cy="2828405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761" y="10781568"/>
            <a:ext cx="1109663" cy="1104900"/>
          </a:xfrm>
          <a:prstGeom prst="star5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27778" y="9375104"/>
            <a:ext cx="1069153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900" dirty="0">
                <a:ln w="19050">
                  <a:solidFill>
                    <a:srgbClr val="FFFF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体験保育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594172" y="6339749"/>
            <a:ext cx="3200317" cy="2229625"/>
            <a:chOff x="3029543" y="6337126"/>
            <a:chExt cx="3200317" cy="2229625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3029543" y="6337126"/>
              <a:ext cx="3200317" cy="1569660"/>
              <a:chOff x="3029543" y="6337126"/>
              <a:chExt cx="3200317" cy="1569660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7457" y="7129214"/>
                <a:ext cx="592403" cy="564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テキスト ボックス 31"/>
              <p:cNvSpPr txBox="1"/>
              <p:nvPr/>
            </p:nvSpPr>
            <p:spPr>
              <a:xfrm>
                <a:off x="3029543" y="6337126"/>
                <a:ext cx="282121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96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6.30</a:t>
                </a:r>
                <a:endParaRPr kumimoji="1" lang="ja-JP" altLang="en-US" sz="10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3236433" y="7735754"/>
              <a:ext cx="25803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10</a:t>
              </a:r>
              <a:r>
                <a:rPr lang="ja-JP" altLang="en-US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：</a:t>
              </a:r>
              <a:r>
                <a:rPr lang="en-US" altLang="ja-JP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00</a:t>
              </a:r>
              <a:r>
                <a:rPr lang="ja-JP" altLang="en-US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  ∼ 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11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：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15</a:t>
              </a:r>
            </a:p>
            <a:p>
              <a:r>
                <a:rPr lang="ja-JP" altLang="en-US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（</a:t>
              </a:r>
              <a:r>
                <a:rPr lang="en-US" altLang="ja-JP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9</a:t>
              </a:r>
              <a:r>
                <a:rPr lang="ja-JP" altLang="en-US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：</a:t>
              </a:r>
              <a:r>
                <a:rPr lang="en-US" altLang="ja-JP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45</a:t>
              </a:r>
              <a:r>
                <a:rPr lang="ja-JP" altLang="en-US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受付開始）</a:t>
              </a:r>
              <a:endParaRPr kumimoji="1" lang="ja-JP" altLang="en-US" sz="2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2346128" y="13563187"/>
            <a:ext cx="7695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℡ </a:t>
            </a:r>
            <a:r>
              <a:rPr lang="en-US" altLang="ja-JP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‣</a:t>
            </a:r>
            <a:r>
              <a:rPr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US" altLang="ja-JP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0996-21-2072</a:t>
            </a:r>
            <a:r>
              <a:rPr lang="ja-JP" altLang="en-US" sz="20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（神村幼稚園直通）</a:t>
            </a:r>
            <a:endParaRPr kumimoji="1" lang="ja-JP" altLang="en-US" sz="20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-125908" y="12565818"/>
            <a:ext cx="2347331" cy="2268252"/>
            <a:chOff x="-125908" y="12817847"/>
            <a:chExt cx="2347331" cy="2268252"/>
          </a:xfrm>
        </p:grpSpPr>
        <p:sp>
          <p:nvSpPr>
            <p:cNvPr id="12" name="星 5 11"/>
            <p:cNvSpPr/>
            <p:nvPr/>
          </p:nvSpPr>
          <p:spPr>
            <a:xfrm>
              <a:off x="90116" y="12975829"/>
              <a:ext cx="2131307" cy="2110270"/>
            </a:xfrm>
            <a:prstGeom prst="star5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図 3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5908" y="12817847"/>
              <a:ext cx="2194281" cy="2184864"/>
            </a:xfrm>
            <a:prstGeom prst="star5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522164" y="13465918"/>
              <a:ext cx="861774" cy="13715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申込</a:t>
              </a: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2394372" y="13393910"/>
            <a:ext cx="5832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FF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神村学園附属幼稚園　〒</a:t>
            </a:r>
            <a:r>
              <a:rPr lang="en-US" altLang="ja-JP" sz="1600" dirty="0">
                <a:solidFill>
                  <a:srgbClr val="FFFF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896-0037</a:t>
            </a:r>
            <a:r>
              <a:rPr lang="ja-JP" altLang="en-US" sz="1600" dirty="0" err="1">
                <a:solidFill>
                  <a:srgbClr val="FFFF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いちき</a:t>
            </a:r>
            <a:r>
              <a:rPr lang="ja-JP" altLang="en-US" sz="1600" dirty="0">
                <a:solidFill>
                  <a:srgbClr val="FFFF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串木野市別府</a:t>
            </a:r>
            <a:r>
              <a:rPr lang="en-US" altLang="ja-JP" sz="1600" dirty="0">
                <a:solidFill>
                  <a:srgbClr val="FFFF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3970</a:t>
            </a:r>
            <a:r>
              <a:rPr lang="ja-JP" altLang="en-US" sz="1600" dirty="0">
                <a:solidFill>
                  <a:srgbClr val="FFFF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endParaRPr kumimoji="1" lang="ja-JP" altLang="en-US" sz="1600" dirty="0">
              <a:solidFill>
                <a:srgbClr val="FFFF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" y="72429"/>
            <a:ext cx="468417" cy="61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1953750"/>
            <a:ext cx="81692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01" y="3157959"/>
            <a:ext cx="20113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72" y="4817194"/>
            <a:ext cx="19018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796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58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HGS創英角ｺﾞｼｯｸUB</vt:lpstr>
      <vt:lpstr>HGS創英角ﾎﾟｯﾌﾟ体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 愛</dc:creator>
  <cp:lastModifiedBy>蔵薗 かのこ</cp:lastModifiedBy>
  <cp:revision>59</cp:revision>
  <cp:lastPrinted>2023-05-25T07:55:37Z</cp:lastPrinted>
  <dcterms:created xsi:type="dcterms:W3CDTF">2023-05-19T04:32:31Z</dcterms:created>
  <dcterms:modified xsi:type="dcterms:W3CDTF">2023-05-25T08:00:36Z</dcterms:modified>
</cp:coreProperties>
</file>